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Canva Sans Bold" charset="1" panose="020B0803030501040103"/>
      <p:regular r:id="rId36"/>
    </p:embeddedFont>
    <p:embeddedFont>
      <p:font typeface="Canva Sans" charset="1" panose="020B0503030501040103"/>
      <p:regular r:id="rId37"/>
    </p:embeddedFont>
    <p:embeddedFont>
      <p:font typeface="TAN Harmoni" charset="1" panose="00000000000000000000"/>
      <p:regular r:id="rId38"/>
    </p:embeddedFont>
    <p:embeddedFont>
      <p:font typeface="Magneton" charset="1" panose="000003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3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4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5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175" y="257175"/>
            <a:ext cx="17773650" cy="9772650"/>
            <a:chOff x="0" y="0"/>
            <a:chExt cx="6386393" cy="3511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86393" cy="3511490"/>
            </a:xfrm>
            <a:custGeom>
              <a:avLst/>
              <a:gdLst/>
              <a:ahLst/>
              <a:cxnLst/>
              <a:rect r="r" b="b" t="t" l="l"/>
              <a:pathLst>
                <a:path h="3511490" w="6386393">
                  <a:moveTo>
                    <a:pt x="27442" y="0"/>
                  </a:moveTo>
                  <a:lnTo>
                    <a:pt x="6358951" y="0"/>
                  </a:lnTo>
                  <a:cubicBezTo>
                    <a:pt x="6366229" y="0"/>
                    <a:pt x="6373209" y="2891"/>
                    <a:pt x="6378356" y="8038"/>
                  </a:cubicBezTo>
                  <a:cubicBezTo>
                    <a:pt x="6383502" y="13184"/>
                    <a:pt x="6386393" y="20164"/>
                    <a:pt x="6386393" y="27442"/>
                  </a:cubicBezTo>
                  <a:lnTo>
                    <a:pt x="6386393" y="3484048"/>
                  </a:lnTo>
                  <a:cubicBezTo>
                    <a:pt x="6386393" y="3491326"/>
                    <a:pt x="6383502" y="3498306"/>
                    <a:pt x="6378356" y="3503452"/>
                  </a:cubicBezTo>
                  <a:cubicBezTo>
                    <a:pt x="6373209" y="3508598"/>
                    <a:pt x="6366229" y="3511490"/>
                    <a:pt x="6358951" y="3511490"/>
                  </a:cubicBezTo>
                  <a:lnTo>
                    <a:pt x="27442" y="3511490"/>
                  </a:lnTo>
                  <a:cubicBezTo>
                    <a:pt x="20164" y="3511490"/>
                    <a:pt x="13184" y="3508598"/>
                    <a:pt x="8038" y="3503452"/>
                  </a:cubicBezTo>
                  <a:cubicBezTo>
                    <a:pt x="2891" y="3498306"/>
                    <a:pt x="0" y="3491326"/>
                    <a:pt x="0" y="3484048"/>
                  </a:cubicBezTo>
                  <a:lnTo>
                    <a:pt x="0" y="27442"/>
                  </a:lnTo>
                  <a:cubicBezTo>
                    <a:pt x="0" y="20164"/>
                    <a:pt x="2891" y="13184"/>
                    <a:pt x="8038" y="8038"/>
                  </a:cubicBezTo>
                  <a:cubicBezTo>
                    <a:pt x="13184" y="2891"/>
                    <a:pt x="20164" y="0"/>
                    <a:pt x="274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6386393" cy="3501965"/>
            </a:xfrm>
            <a:prstGeom prst="rect">
              <a:avLst/>
            </a:prstGeom>
          </p:spPr>
          <p:txBody>
            <a:bodyPr anchor="ctr" rtlCol="false" tIns="50667" lIns="50667" bIns="50667" rIns="50667"/>
            <a:lstStyle/>
            <a:p>
              <a:pPr algn="ctr">
                <a:lnSpc>
                  <a:spcPts val="138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9575" y="409575"/>
            <a:ext cx="17773650" cy="9772650"/>
            <a:chOff x="0" y="0"/>
            <a:chExt cx="6386393" cy="35114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86393" cy="3511490"/>
            </a:xfrm>
            <a:custGeom>
              <a:avLst/>
              <a:gdLst/>
              <a:ahLst/>
              <a:cxnLst/>
              <a:rect r="r" b="b" t="t" l="l"/>
              <a:pathLst>
                <a:path h="3511490" w="6386393">
                  <a:moveTo>
                    <a:pt x="27442" y="0"/>
                  </a:moveTo>
                  <a:lnTo>
                    <a:pt x="6358951" y="0"/>
                  </a:lnTo>
                  <a:cubicBezTo>
                    <a:pt x="6366229" y="0"/>
                    <a:pt x="6373209" y="2891"/>
                    <a:pt x="6378356" y="8038"/>
                  </a:cubicBezTo>
                  <a:cubicBezTo>
                    <a:pt x="6383502" y="13184"/>
                    <a:pt x="6386393" y="20164"/>
                    <a:pt x="6386393" y="27442"/>
                  </a:cubicBezTo>
                  <a:lnTo>
                    <a:pt x="6386393" y="3484048"/>
                  </a:lnTo>
                  <a:cubicBezTo>
                    <a:pt x="6386393" y="3491326"/>
                    <a:pt x="6383502" y="3498306"/>
                    <a:pt x="6378356" y="3503452"/>
                  </a:cubicBezTo>
                  <a:cubicBezTo>
                    <a:pt x="6373209" y="3508598"/>
                    <a:pt x="6366229" y="3511490"/>
                    <a:pt x="6358951" y="3511490"/>
                  </a:cubicBezTo>
                  <a:lnTo>
                    <a:pt x="27442" y="3511490"/>
                  </a:lnTo>
                  <a:cubicBezTo>
                    <a:pt x="20164" y="3511490"/>
                    <a:pt x="13184" y="3508598"/>
                    <a:pt x="8038" y="3503452"/>
                  </a:cubicBezTo>
                  <a:cubicBezTo>
                    <a:pt x="2891" y="3498306"/>
                    <a:pt x="0" y="3491326"/>
                    <a:pt x="0" y="3484048"/>
                  </a:cubicBezTo>
                  <a:lnTo>
                    <a:pt x="0" y="27442"/>
                  </a:lnTo>
                  <a:cubicBezTo>
                    <a:pt x="0" y="20164"/>
                    <a:pt x="2891" y="13184"/>
                    <a:pt x="8038" y="8038"/>
                  </a:cubicBezTo>
                  <a:cubicBezTo>
                    <a:pt x="13184" y="2891"/>
                    <a:pt x="20164" y="0"/>
                    <a:pt x="274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6386393" cy="3501965"/>
            </a:xfrm>
            <a:prstGeom prst="rect">
              <a:avLst/>
            </a:prstGeom>
          </p:spPr>
          <p:txBody>
            <a:bodyPr anchor="ctr" rtlCol="false" tIns="50667" lIns="50667" bIns="50667" rIns="50667"/>
            <a:lstStyle/>
            <a:p>
              <a:pPr algn="ctr">
                <a:lnSpc>
                  <a:spcPts val="1388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81100" y="7423930"/>
            <a:ext cx="1466112" cy="0"/>
          </a:xfrm>
          <a:prstGeom prst="line">
            <a:avLst/>
          </a:prstGeom>
          <a:ln cap="rnd" w="104775">
            <a:solidFill>
              <a:srgbClr val="33627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1124819" y="3217410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340514" y="-525796"/>
            <a:ext cx="2432876" cy="4114800"/>
          </a:xfrm>
          <a:custGeom>
            <a:avLst/>
            <a:gdLst/>
            <a:ahLst/>
            <a:cxnLst/>
            <a:rect r="r" b="b" t="t" l="l"/>
            <a:pathLst>
              <a:path h="4114800" w="2432876">
                <a:moveTo>
                  <a:pt x="0" y="0"/>
                </a:moveTo>
                <a:lnTo>
                  <a:pt x="2432876" y="0"/>
                </a:lnTo>
                <a:lnTo>
                  <a:pt x="2432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87738" y="6873896"/>
            <a:ext cx="4584735" cy="4114800"/>
          </a:xfrm>
          <a:custGeom>
            <a:avLst/>
            <a:gdLst/>
            <a:ahLst/>
            <a:cxnLst/>
            <a:rect r="r" b="b" t="t" l="l"/>
            <a:pathLst>
              <a:path h="4114800" w="4584735">
                <a:moveTo>
                  <a:pt x="0" y="0"/>
                </a:moveTo>
                <a:lnTo>
                  <a:pt x="4584736" y="0"/>
                </a:lnTo>
                <a:lnTo>
                  <a:pt x="45847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1495855" y="-367887"/>
            <a:ext cx="7315200" cy="2231136"/>
          </a:xfrm>
          <a:custGeom>
            <a:avLst/>
            <a:gdLst/>
            <a:ahLst/>
            <a:cxnLst/>
            <a:rect r="r" b="b" t="t" l="l"/>
            <a:pathLst>
              <a:path h="2231136" w="7315200">
                <a:moveTo>
                  <a:pt x="7315200" y="2231136"/>
                </a:moveTo>
                <a:lnTo>
                  <a:pt x="0" y="2231136"/>
                </a:lnTo>
                <a:lnTo>
                  <a:pt x="0" y="0"/>
                </a:lnTo>
                <a:lnTo>
                  <a:pt x="7315200" y="0"/>
                </a:lnTo>
                <a:lnTo>
                  <a:pt x="7315200" y="223113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-313103" y="-618270"/>
            <a:ext cx="4591130" cy="4114800"/>
          </a:xfrm>
          <a:custGeom>
            <a:avLst/>
            <a:gdLst/>
            <a:ahLst/>
            <a:cxnLst/>
            <a:rect r="r" b="b" t="t" l="l"/>
            <a:pathLst>
              <a:path h="4114800" w="4591130">
                <a:moveTo>
                  <a:pt x="0" y="4114800"/>
                </a:moveTo>
                <a:lnTo>
                  <a:pt x="4591129" y="4114800"/>
                </a:lnTo>
                <a:lnTo>
                  <a:pt x="459112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81100" y="3810855"/>
            <a:ext cx="10747629" cy="152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881"/>
              </a:lnSpc>
            </a:pPr>
            <a:r>
              <a:rPr lang="en-US" b="true" sz="10608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Perfulandia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1100" y="6719164"/>
            <a:ext cx="2074143" cy="56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500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Grupo: 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1100" y="7676342"/>
            <a:ext cx="7532157" cy="114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500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Fecha: 26/05/2025</a:t>
            </a:r>
          </a:p>
          <a:p>
            <a:pPr algn="l">
              <a:lnSpc>
                <a:spcPts val="4585"/>
              </a:lnSpc>
            </a:pPr>
            <a:r>
              <a:rPr lang="en-US" sz="3500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Profesor: Eduardo Antonio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096119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34673" y="1834023"/>
            <a:ext cx="10418654" cy="7618641"/>
          </a:xfrm>
          <a:custGeom>
            <a:avLst/>
            <a:gdLst/>
            <a:ahLst/>
            <a:cxnLst/>
            <a:rect r="r" b="b" t="t" l="l"/>
            <a:pathLst>
              <a:path h="7618641" w="10418654">
                <a:moveTo>
                  <a:pt x="0" y="0"/>
                </a:moveTo>
                <a:lnTo>
                  <a:pt x="10418654" y="0"/>
                </a:lnTo>
                <a:lnTo>
                  <a:pt x="10418654" y="7618641"/>
                </a:lnTo>
                <a:lnTo>
                  <a:pt x="0" y="7618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13981688" cy="4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Inventario: verinventariotest, veruninventariotest, inventarionoexistetest 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096119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59649" y="1281773"/>
            <a:ext cx="9922242" cy="6713017"/>
          </a:xfrm>
          <a:custGeom>
            <a:avLst/>
            <a:gdLst/>
            <a:ahLst/>
            <a:cxnLst/>
            <a:rect r="r" b="b" t="t" l="l"/>
            <a:pathLst>
              <a:path h="6713017" w="9922242">
                <a:moveTo>
                  <a:pt x="0" y="0"/>
                </a:moveTo>
                <a:lnTo>
                  <a:pt x="9922242" y="0"/>
                </a:lnTo>
                <a:lnTo>
                  <a:pt x="9922242" y="6713017"/>
                </a:lnTo>
                <a:lnTo>
                  <a:pt x="0" y="6713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30" r="-1816" b="-333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5945" y="8247863"/>
            <a:ext cx="7496110" cy="1738228"/>
          </a:xfrm>
          <a:custGeom>
            <a:avLst/>
            <a:gdLst/>
            <a:ahLst/>
            <a:cxnLst/>
            <a:rect r="r" b="b" t="t" l="l"/>
            <a:pathLst>
              <a:path h="1738228" w="7496110">
                <a:moveTo>
                  <a:pt x="0" y="0"/>
                </a:moveTo>
                <a:lnTo>
                  <a:pt x="7496110" y="0"/>
                </a:lnTo>
                <a:lnTo>
                  <a:pt x="7496110" y="1738228"/>
                </a:lnTo>
                <a:lnTo>
                  <a:pt x="0" y="1738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32934" y="3533341"/>
            <a:ext cx="393694" cy="622441"/>
          </a:xfrm>
          <a:custGeom>
            <a:avLst/>
            <a:gdLst/>
            <a:ahLst/>
            <a:cxnLst/>
            <a:rect r="r" b="b" t="t" l="l"/>
            <a:pathLst>
              <a:path h="622441" w="393694">
                <a:moveTo>
                  <a:pt x="0" y="0"/>
                </a:moveTo>
                <a:lnTo>
                  <a:pt x="393694" y="0"/>
                </a:lnTo>
                <a:lnTo>
                  <a:pt x="393694" y="622441"/>
                </a:lnTo>
                <a:lnTo>
                  <a:pt x="0" y="622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8382"/>
            <a:ext cx="14761014" cy="9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Inventario: crearinventariotest, modificarinventariotest, eliminarinventariotest, eliminarinventarionoexistetest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096119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1438" y="1846050"/>
            <a:ext cx="11085124" cy="6983628"/>
          </a:xfrm>
          <a:custGeom>
            <a:avLst/>
            <a:gdLst/>
            <a:ahLst/>
            <a:cxnLst/>
            <a:rect r="r" b="b" t="t" l="l"/>
            <a:pathLst>
              <a:path h="6983628" w="11085124">
                <a:moveTo>
                  <a:pt x="0" y="0"/>
                </a:moveTo>
                <a:lnTo>
                  <a:pt x="11085124" y="0"/>
                </a:lnTo>
                <a:lnTo>
                  <a:pt x="11085124" y="6983628"/>
                </a:lnTo>
                <a:lnTo>
                  <a:pt x="0" y="6983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2480727" cy="51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810" indent="-32640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Usuario: verusuariotest, verunusuariotest, usuarionoexistetest   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20707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52493" y="1223064"/>
            <a:ext cx="9783013" cy="6530162"/>
          </a:xfrm>
          <a:custGeom>
            <a:avLst/>
            <a:gdLst/>
            <a:ahLst/>
            <a:cxnLst/>
            <a:rect r="r" b="b" t="t" l="l"/>
            <a:pathLst>
              <a:path h="6530162" w="9783013">
                <a:moveTo>
                  <a:pt x="0" y="0"/>
                </a:moveTo>
                <a:lnTo>
                  <a:pt x="9783014" y="0"/>
                </a:lnTo>
                <a:lnTo>
                  <a:pt x="9783014" y="6530161"/>
                </a:lnTo>
                <a:lnTo>
                  <a:pt x="0" y="6530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40521" y="7928649"/>
            <a:ext cx="7806957" cy="1834422"/>
          </a:xfrm>
          <a:custGeom>
            <a:avLst/>
            <a:gdLst/>
            <a:ahLst/>
            <a:cxnLst/>
            <a:rect r="r" b="b" t="t" l="l"/>
            <a:pathLst>
              <a:path h="1834422" w="7806957">
                <a:moveTo>
                  <a:pt x="0" y="0"/>
                </a:moveTo>
                <a:lnTo>
                  <a:pt x="7806958" y="0"/>
                </a:lnTo>
                <a:lnTo>
                  <a:pt x="7806958" y="1834422"/>
                </a:lnTo>
                <a:lnTo>
                  <a:pt x="0" y="1834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382"/>
            <a:ext cx="12712499" cy="9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Usuario: crearusuariotest, modificarusuariotest, eliminarusuariotest, eliminarusuarionoexistetest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20707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69612" y="1513981"/>
            <a:ext cx="8948776" cy="8123287"/>
          </a:xfrm>
          <a:custGeom>
            <a:avLst/>
            <a:gdLst/>
            <a:ahLst/>
            <a:cxnLst/>
            <a:rect r="r" b="b" t="t" l="l"/>
            <a:pathLst>
              <a:path h="8123287" w="8948776">
                <a:moveTo>
                  <a:pt x="0" y="0"/>
                </a:moveTo>
                <a:lnTo>
                  <a:pt x="8948776" y="0"/>
                </a:lnTo>
                <a:lnTo>
                  <a:pt x="8948776" y="8123287"/>
                </a:lnTo>
                <a:lnTo>
                  <a:pt x="0" y="8123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15685"/>
            <a:ext cx="13970077" cy="102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9994" indent="-319997" lvl="1">
              <a:lnSpc>
                <a:spcPts val="4150"/>
              </a:lnSpc>
              <a:buFont typeface="Arial"/>
              <a:buChar char="•"/>
            </a:pPr>
            <a:r>
              <a:rPr lang="en-US" sz="29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Carrito: listarTest, buscarPorIdTest, carritoNoExisteTest, crearCarritoTest</a:t>
            </a:r>
          </a:p>
          <a:p>
            <a:pPr algn="just">
              <a:lnSpc>
                <a:spcPts val="4150"/>
              </a:lnSpc>
            </a:pPr>
            <a:r>
              <a:rPr lang="en-US" sz="29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20707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1218" y="1728691"/>
            <a:ext cx="11605563" cy="8091093"/>
          </a:xfrm>
          <a:custGeom>
            <a:avLst/>
            <a:gdLst/>
            <a:ahLst/>
            <a:cxnLst/>
            <a:rect r="r" b="b" t="t" l="l"/>
            <a:pathLst>
              <a:path h="8091093" w="11605563">
                <a:moveTo>
                  <a:pt x="0" y="0"/>
                </a:moveTo>
                <a:lnTo>
                  <a:pt x="11605564" y="0"/>
                </a:lnTo>
                <a:lnTo>
                  <a:pt x="11605564" y="8091092"/>
                </a:lnTo>
                <a:lnTo>
                  <a:pt x="0" y="809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0355"/>
            <a:ext cx="14829645" cy="4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Carrito: editarCarritoTest, eliminarCarritoTest, eliminarCarritoNoExistenteTest   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20707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24534" y="411843"/>
            <a:ext cx="7939888" cy="9463313"/>
          </a:xfrm>
          <a:custGeom>
            <a:avLst/>
            <a:gdLst/>
            <a:ahLst/>
            <a:cxnLst/>
            <a:rect r="r" b="b" t="t" l="l"/>
            <a:pathLst>
              <a:path h="9463313" w="7939888">
                <a:moveTo>
                  <a:pt x="0" y="0"/>
                </a:moveTo>
                <a:lnTo>
                  <a:pt x="7939887" y="0"/>
                </a:lnTo>
                <a:lnTo>
                  <a:pt x="7939887" y="9463314"/>
                </a:lnTo>
                <a:lnTo>
                  <a:pt x="0" y="9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6217" y="3791251"/>
            <a:ext cx="5210770" cy="264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3"/>
              </a:lnSpc>
            </a:pP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Pedido: </a:t>
            </a:r>
          </a:p>
          <a:p>
            <a:pPr algn="just" marL="652810" indent="-32640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listarReporteTest</a:t>
            </a:r>
          </a:p>
          <a:p>
            <a:pPr algn="just" marL="652810" indent="-32640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buscarReportePorIdTest</a:t>
            </a:r>
          </a:p>
          <a:p>
            <a:pPr algn="just" marL="652810" indent="-32640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pedidoNoExisteTest</a:t>
            </a:r>
          </a:p>
          <a:p>
            <a:pPr algn="just" marL="652810" indent="-32640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crearPedidoTest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20707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7446" y="1320412"/>
            <a:ext cx="10031089" cy="7646176"/>
          </a:xfrm>
          <a:custGeom>
            <a:avLst/>
            <a:gdLst/>
            <a:ahLst/>
            <a:cxnLst/>
            <a:rect r="r" b="b" t="t" l="l"/>
            <a:pathLst>
              <a:path h="7646176" w="10031089">
                <a:moveTo>
                  <a:pt x="0" y="0"/>
                </a:moveTo>
                <a:lnTo>
                  <a:pt x="10031089" y="0"/>
                </a:lnTo>
                <a:lnTo>
                  <a:pt x="10031089" y="7646176"/>
                </a:lnTo>
                <a:lnTo>
                  <a:pt x="0" y="764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4104" y="4127005"/>
            <a:ext cx="6670261" cy="198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8"/>
              </a:lnSpc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Pedido: </a:t>
            </a:r>
          </a:p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modificarPedidoTest</a:t>
            </a:r>
          </a:p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eliminarPedidoTest</a:t>
            </a:r>
          </a:p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eliminarPedidoNoExistenteTest   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20707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52499" y="1777751"/>
            <a:ext cx="12383002" cy="7120226"/>
          </a:xfrm>
          <a:custGeom>
            <a:avLst/>
            <a:gdLst/>
            <a:ahLst/>
            <a:cxnLst/>
            <a:rect r="r" b="b" t="t" l="l"/>
            <a:pathLst>
              <a:path h="7120226" w="12383002">
                <a:moveTo>
                  <a:pt x="0" y="0"/>
                </a:moveTo>
                <a:lnTo>
                  <a:pt x="12383002" y="0"/>
                </a:lnTo>
                <a:lnTo>
                  <a:pt x="12383002" y="7120226"/>
                </a:lnTo>
                <a:lnTo>
                  <a:pt x="0" y="7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55043" y="832603"/>
            <a:ext cx="11777915" cy="51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810" indent="-32640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Reporte: listaReportetest, generarreportecarritosactivos  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096119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62897" y="287338"/>
            <a:ext cx="6762205" cy="9712323"/>
          </a:xfrm>
          <a:custGeom>
            <a:avLst/>
            <a:gdLst/>
            <a:ahLst/>
            <a:cxnLst/>
            <a:rect r="r" b="b" t="t" l="l"/>
            <a:pathLst>
              <a:path h="9712323" w="6762205">
                <a:moveTo>
                  <a:pt x="0" y="0"/>
                </a:moveTo>
                <a:lnTo>
                  <a:pt x="6762206" y="0"/>
                </a:lnTo>
                <a:lnTo>
                  <a:pt x="6762206" y="9712324"/>
                </a:lnTo>
                <a:lnTo>
                  <a:pt x="0" y="971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2135931" cy="4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Testing:</a:t>
            </a:r>
          </a:p>
        </p:txBody>
      </p:sp>
    </p:spTree>
  </p:cSld>
  <p:clrMapOvr>
    <a:masterClrMapping/>
  </p:clrMapOvr>
  <p:transition spd="slow">
    <p:cover dir="l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1984" y="304800"/>
            <a:ext cx="1130403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Herramientas utilizadas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0096119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7175" y="5859671"/>
            <a:ext cx="10750746" cy="3966131"/>
          </a:xfrm>
          <a:custGeom>
            <a:avLst/>
            <a:gdLst/>
            <a:ahLst/>
            <a:cxnLst/>
            <a:rect r="r" b="b" t="t" l="l"/>
            <a:pathLst>
              <a:path h="3966131" w="10750746">
                <a:moveTo>
                  <a:pt x="0" y="0"/>
                </a:moveTo>
                <a:lnTo>
                  <a:pt x="10750746" y="0"/>
                </a:lnTo>
                <a:lnTo>
                  <a:pt x="10750746" y="3966131"/>
                </a:lnTo>
                <a:lnTo>
                  <a:pt x="0" y="3966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7175" y="2145523"/>
            <a:ext cx="17773650" cy="371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810" indent="-32640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Mockit</a:t>
            </a: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o: fundamental para esta esta del proyecto ya que nos ayuda a crear los objetos mocky que son fundamentales para las pruebas unitarias y de integración.</a:t>
            </a:r>
          </a:p>
          <a:p>
            <a:pPr algn="just">
              <a:lnSpc>
                <a:spcPts val="4233"/>
              </a:lnSpc>
            </a:pPr>
          </a:p>
          <a:p>
            <a:pPr algn="just" marL="652810" indent="-32640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JUnit: framework utilizado en este proyecto para ayudarnos con las  pruebas unitarias.</a:t>
            </a:r>
          </a:p>
          <a:p>
            <a:pPr algn="just">
              <a:lnSpc>
                <a:spcPts val="4233"/>
              </a:lnSpc>
            </a:pPr>
          </a:p>
          <a:p>
            <a:pPr algn="just" marL="652810" indent="-32640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Springdoc OpenAPI UI: te proporciona una interfaz interactiva y visual para tu API.</a:t>
            </a:r>
          </a:p>
          <a:p>
            <a:pPr algn="just">
              <a:lnSpc>
                <a:spcPts val="4233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096119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3496" y="422356"/>
            <a:ext cx="7321007" cy="9442289"/>
          </a:xfrm>
          <a:custGeom>
            <a:avLst/>
            <a:gdLst/>
            <a:ahLst/>
            <a:cxnLst/>
            <a:rect r="r" b="b" t="t" l="l"/>
            <a:pathLst>
              <a:path h="9442289" w="7321007">
                <a:moveTo>
                  <a:pt x="0" y="0"/>
                </a:moveTo>
                <a:lnTo>
                  <a:pt x="7321008" y="0"/>
                </a:lnTo>
                <a:lnTo>
                  <a:pt x="7321008" y="9442288"/>
                </a:lnTo>
                <a:lnTo>
                  <a:pt x="0" y="944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2135931" cy="4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Testing:</a:t>
            </a:r>
          </a:p>
        </p:txBody>
      </p:sp>
    </p:spTree>
  </p:cSld>
  <p:clrMapOvr>
    <a:masterClrMapping/>
  </p:clrMapOvr>
  <p:transition spd="slow">
    <p:cover dir="ld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096119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65427" y="1885381"/>
            <a:ext cx="11301259" cy="2528657"/>
          </a:xfrm>
          <a:custGeom>
            <a:avLst/>
            <a:gdLst/>
            <a:ahLst/>
            <a:cxnLst/>
            <a:rect r="r" b="b" t="t" l="l"/>
            <a:pathLst>
              <a:path h="2528657" w="11301259">
                <a:moveTo>
                  <a:pt x="0" y="0"/>
                </a:moveTo>
                <a:lnTo>
                  <a:pt x="11301259" y="0"/>
                </a:lnTo>
                <a:lnTo>
                  <a:pt x="11301259" y="2528656"/>
                </a:lnTo>
                <a:lnTo>
                  <a:pt x="0" y="252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65427" y="4520500"/>
            <a:ext cx="11301259" cy="2571036"/>
          </a:xfrm>
          <a:custGeom>
            <a:avLst/>
            <a:gdLst/>
            <a:ahLst/>
            <a:cxnLst/>
            <a:rect r="r" b="b" t="t" l="l"/>
            <a:pathLst>
              <a:path h="2571036" w="11301259">
                <a:moveTo>
                  <a:pt x="0" y="0"/>
                </a:moveTo>
                <a:lnTo>
                  <a:pt x="11301259" y="0"/>
                </a:lnTo>
                <a:lnTo>
                  <a:pt x="11301259" y="2571036"/>
                </a:lnTo>
                <a:lnTo>
                  <a:pt x="0" y="2571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65427" y="7196311"/>
            <a:ext cx="11301259" cy="2599290"/>
          </a:xfrm>
          <a:custGeom>
            <a:avLst/>
            <a:gdLst/>
            <a:ahLst/>
            <a:cxnLst/>
            <a:rect r="r" b="b" t="t" l="l"/>
            <a:pathLst>
              <a:path h="2599290" w="11301259">
                <a:moveTo>
                  <a:pt x="0" y="0"/>
                </a:moveTo>
                <a:lnTo>
                  <a:pt x="11301259" y="0"/>
                </a:lnTo>
                <a:lnTo>
                  <a:pt x="11301259" y="2599290"/>
                </a:lnTo>
                <a:lnTo>
                  <a:pt x="0" y="2599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5472" y="304800"/>
            <a:ext cx="1073705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Pruebas de integración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0568" y="2046329"/>
            <a:ext cx="2714859" cy="4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Catalogo: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0568" y="4436509"/>
            <a:ext cx="2714859" cy="4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Inventario: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568" y="6828827"/>
            <a:ext cx="2714859" cy="4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Usuario:</a:t>
            </a:r>
          </a:p>
        </p:txBody>
      </p:sp>
    </p:spTree>
  </p:cSld>
  <p:clrMapOvr>
    <a:masterClrMapping/>
  </p:clrMapOvr>
  <p:transition spd="slow">
    <p:cover dir="ld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096119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09660" y="1028700"/>
            <a:ext cx="11301259" cy="2641669"/>
          </a:xfrm>
          <a:custGeom>
            <a:avLst/>
            <a:gdLst/>
            <a:ahLst/>
            <a:cxnLst/>
            <a:rect r="r" b="b" t="t" l="l"/>
            <a:pathLst>
              <a:path h="2641669" w="11301259">
                <a:moveTo>
                  <a:pt x="0" y="0"/>
                </a:moveTo>
                <a:lnTo>
                  <a:pt x="11301259" y="0"/>
                </a:lnTo>
                <a:lnTo>
                  <a:pt x="11301259" y="2641669"/>
                </a:lnTo>
                <a:lnTo>
                  <a:pt x="0" y="2641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09660" y="4328268"/>
            <a:ext cx="11301259" cy="2571036"/>
          </a:xfrm>
          <a:custGeom>
            <a:avLst/>
            <a:gdLst/>
            <a:ahLst/>
            <a:cxnLst/>
            <a:rect r="r" b="b" t="t" l="l"/>
            <a:pathLst>
              <a:path h="2571036" w="11301259">
                <a:moveTo>
                  <a:pt x="0" y="0"/>
                </a:moveTo>
                <a:lnTo>
                  <a:pt x="11301259" y="0"/>
                </a:lnTo>
                <a:lnTo>
                  <a:pt x="11301259" y="2571037"/>
                </a:lnTo>
                <a:lnTo>
                  <a:pt x="0" y="2571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09660" y="7522855"/>
            <a:ext cx="11301259" cy="1186632"/>
          </a:xfrm>
          <a:custGeom>
            <a:avLst/>
            <a:gdLst/>
            <a:ahLst/>
            <a:cxnLst/>
            <a:rect r="r" b="b" t="t" l="l"/>
            <a:pathLst>
              <a:path h="1186632" w="11301259">
                <a:moveTo>
                  <a:pt x="0" y="0"/>
                </a:moveTo>
                <a:lnTo>
                  <a:pt x="11301259" y="0"/>
                </a:lnTo>
                <a:lnTo>
                  <a:pt x="11301259" y="1186633"/>
                </a:lnTo>
                <a:lnTo>
                  <a:pt x="0" y="11866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3371" y="981075"/>
            <a:ext cx="2714859" cy="4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Pedido: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3371" y="4280643"/>
            <a:ext cx="2714859" cy="4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Carrito: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3371" y="7042761"/>
            <a:ext cx="2714859" cy="48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Reporte:</a:t>
            </a:r>
          </a:p>
        </p:txBody>
      </p:sp>
    </p:spTree>
  </p:cSld>
  <p:clrMapOvr>
    <a:masterClrMapping/>
  </p:clrMapOvr>
  <p:transition spd="slow">
    <p:cover dir="ld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75939" y="5459977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0" y="0"/>
                </a:moveTo>
                <a:lnTo>
                  <a:pt x="6719667" y="0"/>
                </a:lnTo>
                <a:lnTo>
                  <a:pt x="6719667" y="4978153"/>
                </a:lnTo>
                <a:lnTo>
                  <a:pt x="0" y="497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-1334013" y="203124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6719668" y="4978154"/>
                </a:moveTo>
                <a:lnTo>
                  <a:pt x="0" y="4978154"/>
                </a:lnTo>
                <a:lnTo>
                  <a:pt x="0" y="0"/>
                </a:lnTo>
                <a:lnTo>
                  <a:pt x="6719668" y="0"/>
                </a:lnTo>
                <a:lnTo>
                  <a:pt x="6719668" y="49781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79276" y="6871185"/>
            <a:ext cx="5225143" cy="4114800"/>
          </a:xfrm>
          <a:custGeom>
            <a:avLst/>
            <a:gdLst/>
            <a:ahLst/>
            <a:cxnLst/>
            <a:rect r="r" b="b" t="t" l="l"/>
            <a:pathLst>
              <a:path h="4114800" w="5225143">
                <a:moveTo>
                  <a:pt x="0" y="0"/>
                </a:moveTo>
                <a:lnTo>
                  <a:pt x="5225143" y="0"/>
                </a:lnTo>
                <a:lnTo>
                  <a:pt x="5225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75972" y="5806618"/>
            <a:ext cx="12568701" cy="6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38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 Init :</a:t>
            </a:r>
            <a:r>
              <a:rPr lang="en-US" sz="38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Crea/Inicia repositorio Git en la carpeta local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230789" y="3574573"/>
            <a:ext cx="12562180" cy="1344374"/>
          </a:xfrm>
          <a:custGeom>
            <a:avLst/>
            <a:gdLst/>
            <a:ahLst/>
            <a:cxnLst/>
            <a:rect r="r" b="b" t="t" l="l"/>
            <a:pathLst>
              <a:path h="1344374" w="12562180">
                <a:moveTo>
                  <a:pt x="0" y="0"/>
                </a:moveTo>
                <a:lnTo>
                  <a:pt x="12562181" y="0"/>
                </a:lnTo>
                <a:lnTo>
                  <a:pt x="12562181" y="1344373"/>
                </a:lnTo>
                <a:lnTo>
                  <a:pt x="0" y="1344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042862" y="-667633"/>
            <a:ext cx="2432876" cy="4114800"/>
          </a:xfrm>
          <a:custGeom>
            <a:avLst/>
            <a:gdLst/>
            <a:ahLst/>
            <a:cxnLst/>
            <a:rect r="r" b="b" t="t" l="l"/>
            <a:pathLst>
              <a:path h="4114800" w="2432876">
                <a:moveTo>
                  <a:pt x="2432876" y="0"/>
                </a:moveTo>
                <a:lnTo>
                  <a:pt x="0" y="0"/>
                </a:lnTo>
                <a:lnTo>
                  <a:pt x="0" y="4114800"/>
                </a:lnTo>
                <a:lnTo>
                  <a:pt x="2432876" y="4114800"/>
                </a:lnTo>
                <a:lnTo>
                  <a:pt x="243287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d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75939" y="5459977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0" y="0"/>
                </a:moveTo>
                <a:lnTo>
                  <a:pt x="6719667" y="0"/>
                </a:lnTo>
                <a:lnTo>
                  <a:pt x="6719667" y="4978153"/>
                </a:lnTo>
                <a:lnTo>
                  <a:pt x="0" y="497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-1334013" y="203124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6719668" y="4978154"/>
                </a:moveTo>
                <a:lnTo>
                  <a:pt x="0" y="4978154"/>
                </a:lnTo>
                <a:lnTo>
                  <a:pt x="0" y="0"/>
                </a:lnTo>
                <a:lnTo>
                  <a:pt x="6719668" y="0"/>
                </a:lnTo>
                <a:lnTo>
                  <a:pt x="6719668" y="49781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44900" y="3658837"/>
            <a:ext cx="13487642" cy="1175846"/>
          </a:xfrm>
          <a:custGeom>
            <a:avLst/>
            <a:gdLst/>
            <a:ahLst/>
            <a:cxnLst/>
            <a:rect r="r" b="b" t="t" l="l"/>
            <a:pathLst>
              <a:path h="1175846" w="13487642">
                <a:moveTo>
                  <a:pt x="0" y="0"/>
                </a:moveTo>
                <a:lnTo>
                  <a:pt x="13487642" y="0"/>
                </a:lnTo>
                <a:lnTo>
                  <a:pt x="13487642" y="1175845"/>
                </a:lnTo>
                <a:lnTo>
                  <a:pt x="0" y="117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79276" y="6871185"/>
            <a:ext cx="5225143" cy="4114800"/>
          </a:xfrm>
          <a:custGeom>
            <a:avLst/>
            <a:gdLst/>
            <a:ahLst/>
            <a:cxnLst/>
            <a:rect r="r" b="b" t="t" l="l"/>
            <a:pathLst>
              <a:path h="4114800" w="5225143">
                <a:moveTo>
                  <a:pt x="0" y="0"/>
                </a:moveTo>
                <a:lnTo>
                  <a:pt x="5225143" y="0"/>
                </a:lnTo>
                <a:lnTo>
                  <a:pt x="5225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75972" y="5806618"/>
            <a:ext cx="12118869" cy="134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38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 checkout -b nombre-aporte :</a:t>
            </a:r>
            <a:r>
              <a:rPr lang="en-US" sz="38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Crea y cambia a una nueva Rama/Branch donde trabajaras tu parte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042862" y="-667633"/>
            <a:ext cx="2432876" cy="4114800"/>
          </a:xfrm>
          <a:custGeom>
            <a:avLst/>
            <a:gdLst/>
            <a:ahLst/>
            <a:cxnLst/>
            <a:rect r="r" b="b" t="t" l="l"/>
            <a:pathLst>
              <a:path h="4114800" w="2432876">
                <a:moveTo>
                  <a:pt x="2432876" y="0"/>
                </a:moveTo>
                <a:lnTo>
                  <a:pt x="0" y="0"/>
                </a:lnTo>
                <a:lnTo>
                  <a:pt x="0" y="4114800"/>
                </a:lnTo>
                <a:lnTo>
                  <a:pt x="2432876" y="4114800"/>
                </a:lnTo>
                <a:lnTo>
                  <a:pt x="243287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75939" y="5459977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0" y="0"/>
                </a:moveTo>
                <a:lnTo>
                  <a:pt x="6719667" y="0"/>
                </a:lnTo>
                <a:lnTo>
                  <a:pt x="6719667" y="4978153"/>
                </a:lnTo>
                <a:lnTo>
                  <a:pt x="0" y="497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-1334013" y="203124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6719668" y="4978154"/>
                </a:moveTo>
                <a:lnTo>
                  <a:pt x="0" y="4978154"/>
                </a:lnTo>
                <a:lnTo>
                  <a:pt x="0" y="0"/>
                </a:lnTo>
                <a:lnTo>
                  <a:pt x="6719668" y="0"/>
                </a:lnTo>
                <a:lnTo>
                  <a:pt x="6719668" y="49781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79276" y="6871185"/>
            <a:ext cx="5225143" cy="4114800"/>
          </a:xfrm>
          <a:custGeom>
            <a:avLst/>
            <a:gdLst/>
            <a:ahLst/>
            <a:cxnLst/>
            <a:rect r="r" b="b" t="t" l="l"/>
            <a:pathLst>
              <a:path h="4114800" w="5225143">
                <a:moveTo>
                  <a:pt x="0" y="0"/>
                </a:moveTo>
                <a:lnTo>
                  <a:pt x="5225143" y="0"/>
                </a:lnTo>
                <a:lnTo>
                  <a:pt x="5225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02078" y="2282072"/>
            <a:ext cx="6883844" cy="5722855"/>
          </a:xfrm>
          <a:custGeom>
            <a:avLst/>
            <a:gdLst/>
            <a:ahLst/>
            <a:cxnLst/>
            <a:rect r="r" b="b" t="t" l="l"/>
            <a:pathLst>
              <a:path h="5722855" w="6883844">
                <a:moveTo>
                  <a:pt x="0" y="0"/>
                </a:moveTo>
                <a:lnTo>
                  <a:pt x="6883844" y="0"/>
                </a:lnTo>
                <a:lnTo>
                  <a:pt x="6883844" y="5722856"/>
                </a:lnTo>
                <a:lnTo>
                  <a:pt x="0" y="5722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3252" y="8064365"/>
            <a:ext cx="12241495" cy="134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38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 add. :</a:t>
            </a:r>
            <a:r>
              <a:rPr lang="en-US" sz="38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Selecciona todos los archivos para prepararlos para el commit.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042862" y="-667633"/>
            <a:ext cx="2432876" cy="4114800"/>
          </a:xfrm>
          <a:custGeom>
            <a:avLst/>
            <a:gdLst/>
            <a:ahLst/>
            <a:cxnLst/>
            <a:rect r="r" b="b" t="t" l="l"/>
            <a:pathLst>
              <a:path h="4114800" w="2432876">
                <a:moveTo>
                  <a:pt x="2432876" y="0"/>
                </a:moveTo>
                <a:lnTo>
                  <a:pt x="0" y="0"/>
                </a:lnTo>
                <a:lnTo>
                  <a:pt x="0" y="4114800"/>
                </a:lnTo>
                <a:lnTo>
                  <a:pt x="2432876" y="4114800"/>
                </a:lnTo>
                <a:lnTo>
                  <a:pt x="243287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75939" y="5459977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0" y="0"/>
                </a:moveTo>
                <a:lnTo>
                  <a:pt x="6719667" y="0"/>
                </a:lnTo>
                <a:lnTo>
                  <a:pt x="6719667" y="4978153"/>
                </a:lnTo>
                <a:lnTo>
                  <a:pt x="0" y="497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-1334013" y="203124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6719668" y="4978154"/>
                </a:moveTo>
                <a:lnTo>
                  <a:pt x="0" y="4978154"/>
                </a:lnTo>
                <a:lnTo>
                  <a:pt x="0" y="0"/>
                </a:lnTo>
                <a:lnTo>
                  <a:pt x="6719668" y="0"/>
                </a:lnTo>
                <a:lnTo>
                  <a:pt x="6719668" y="49781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79276" y="6871185"/>
            <a:ext cx="5225143" cy="4114800"/>
          </a:xfrm>
          <a:custGeom>
            <a:avLst/>
            <a:gdLst/>
            <a:ahLst/>
            <a:cxnLst/>
            <a:rect r="r" b="b" t="t" l="l"/>
            <a:pathLst>
              <a:path h="4114800" w="5225143">
                <a:moveTo>
                  <a:pt x="0" y="0"/>
                </a:moveTo>
                <a:lnTo>
                  <a:pt x="5225143" y="0"/>
                </a:lnTo>
                <a:lnTo>
                  <a:pt x="5225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85555" y="3783680"/>
            <a:ext cx="14066627" cy="925774"/>
          </a:xfrm>
          <a:custGeom>
            <a:avLst/>
            <a:gdLst/>
            <a:ahLst/>
            <a:cxnLst/>
            <a:rect r="r" b="b" t="t" l="l"/>
            <a:pathLst>
              <a:path h="925774" w="14066627">
                <a:moveTo>
                  <a:pt x="0" y="0"/>
                </a:moveTo>
                <a:lnTo>
                  <a:pt x="14066626" y="0"/>
                </a:lnTo>
                <a:lnTo>
                  <a:pt x="14066626" y="925774"/>
                </a:lnTo>
                <a:lnTo>
                  <a:pt x="0" y="925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99401" y="5806232"/>
            <a:ext cx="12238122" cy="134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38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 commit -m "X":</a:t>
            </a:r>
            <a:r>
              <a:rPr lang="en-US" sz="38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Guarda un punto de control con los cambios actuales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042862" y="-667633"/>
            <a:ext cx="2432876" cy="4114800"/>
          </a:xfrm>
          <a:custGeom>
            <a:avLst/>
            <a:gdLst/>
            <a:ahLst/>
            <a:cxnLst/>
            <a:rect r="r" b="b" t="t" l="l"/>
            <a:pathLst>
              <a:path h="4114800" w="2432876">
                <a:moveTo>
                  <a:pt x="2432876" y="0"/>
                </a:moveTo>
                <a:lnTo>
                  <a:pt x="0" y="0"/>
                </a:lnTo>
                <a:lnTo>
                  <a:pt x="0" y="4114800"/>
                </a:lnTo>
                <a:lnTo>
                  <a:pt x="2432876" y="4114800"/>
                </a:lnTo>
                <a:lnTo>
                  <a:pt x="243287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75939" y="5459977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0" y="0"/>
                </a:moveTo>
                <a:lnTo>
                  <a:pt x="6719667" y="0"/>
                </a:lnTo>
                <a:lnTo>
                  <a:pt x="6719667" y="4978153"/>
                </a:lnTo>
                <a:lnTo>
                  <a:pt x="0" y="497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-1334013" y="203124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6719668" y="4978154"/>
                </a:moveTo>
                <a:lnTo>
                  <a:pt x="0" y="4978154"/>
                </a:lnTo>
                <a:lnTo>
                  <a:pt x="0" y="0"/>
                </a:lnTo>
                <a:lnTo>
                  <a:pt x="6719668" y="0"/>
                </a:lnTo>
                <a:lnTo>
                  <a:pt x="6719668" y="49781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79276" y="6871185"/>
            <a:ext cx="5225143" cy="4114800"/>
          </a:xfrm>
          <a:custGeom>
            <a:avLst/>
            <a:gdLst/>
            <a:ahLst/>
            <a:cxnLst/>
            <a:rect r="r" b="b" t="t" l="l"/>
            <a:pathLst>
              <a:path h="4114800" w="5225143">
                <a:moveTo>
                  <a:pt x="0" y="0"/>
                </a:moveTo>
                <a:lnTo>
                  <a:pt x="5225143" y="0"/>
                </a:lnTo>
                <a:lnTo>
                  <a:pt x="5225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68097" y="4175241"/>
            <a:ext cx="13844102" cy="875610"/>
          </a:xfrm>
          <a:custGeom>
            <a:avLst/>
            <a:gdLst/>
            <a:ahLst/>
            <a:cxnLst/>
            <a:rect r="r" b="b" t="t" l="l"/>
            <a:pathLst>
              <a:path h="875610" w="13844102">
                <a:moveTo>
                  <a:pt x="0" y="0"/>
                </a:moveTo>
                <a:lnTo>
                  <a:pt x="13844102" y="0"/>
                </a:lnTo>
                <a:lnTo>
                  <a:pt x="13844102" y="875610"/>
                </a:lnTo>
                <a:lnTo>
                  <a:pt x="0" y="875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042862" y="-667633"/>
            <a:ext cx="2432876" cy="4114800"/>
          </a:xfrm>
          <a:custGeom>
            <a:avLst/>
            <a:gdLst/>
            <a:ahLst/>
            <a:cxnLst/>
            <a:rect r="r" b="b" t="t" l="l"/>
            <a:pathLst>
              <a:path h="4114800" w="2432876">
                <a:moveTo>
                  <a:pt x="2432876" y="0"/>
                </a:moveTo>
                <a:lnTo>
                  <a:pt x="0" y="0"/>
                </a:lnTo>
                <a:lnTo>
                  <a:pt x="0" y="4114800"/>
                </a:lnTo>
                <a:lnTo>
                  <a:pt x="2432876" y="4114800"/>
                </a:lnTo>
                <a:lnTo>
                  <a:pt x="243287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99401" y="5806232"/>
            <a:ext cx="12238122" cy="134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38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 remote add origin: </a:t>
            </a:r>
            <a:r>
              <a:rPr lang="en-US" sz="38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Vincula el repositorio local con el de GitHub para poder subirlo.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75939" y="5459977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0" y="0"/>
                </a:moveTo>
                <a:lnTo>
                  <a:pt x="6719667" y="0"/>
                </a:lnTo>
                <a:lnTo>
                  <a:pt x="6719667" y="4978153"/>
                </a:lnTo>
                <a:lnTo>
                  <a:pt x="0" y="497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-1334013" y="203124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6719668" y="4978154"/>
                </a:moveTo>
                <a:lnTo>
                  <a:pt x="0" y="4978154"/>
                </a:lnTo>
                <a:lnTo>
                  <a:pt x="0" y="0"/>
                </a:lnTo>
                <a:lnTo>
                  <a:pt x="6719668" y="0"/>
                </a:lnTo>
                <a:lnTo>
                  <a:pt x="6719668" y="49781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79276" y="6871185"/>
            <a:ext cx="5225143" cy="4114800"/>
          </a:xfrm>
          <a:custGeom>
            <a:avLst/>
            <a:gdLst/>
            <a:ahLst/>
            <a:cxnLst/>
            <a:rect r="r" b="b" t="t" l="l"/>
            <a:pathLst>
              <a:path h="4114800" w="5225143">
                <a:moveTo>
                  <a:pt x="0" y="0"/>
                </a:moveTo>
                <a:lnTo>
                  <a:pt x="5225143" y="0"/>
                </a:lnTo>
                <a:lnTo>
                  <a:pt x="5225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042862" y="-667633"/>
            <a:ext cx="2432876" cy="4114800"/>
          </a:xfrm>
          <a:custGeom>
            <a:avLst/>
            <a:gdLst/>
            <a:ahLst/>
            <a:cxnLst/>
            <a:rect r="r" b="b" t="t" l="l"/>
            <a:pathLst>
              <a:path h="4114800" w="2432876">
                <a:moveTo>
                  <a:pt x="2432876" y="0"/>
                </a:moveTo>
                <a:lnTo>
                  <a:pt x="0" y="0"/>
                </a:lnTo>
                <a:lnTo>
                  <a:pt x="0" y="4114800"/>
                </a:lnTo>
                <a:lnTo>
                  <a:pt x="2432876" y="4114800"/>
                </a:lnTo>
                <a:lnTo>
                  <a:pt x="243287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68362" y="2610701"/>
            <a:ext cx="10442767" cy="3499738"/>
          </a:xfrm>
          <a:custGeom>
            <a:avLst/>
            <a:gdLst/>
            <a:ahLst/>
            <a:cxnLst/>
            <a:rect r="r" b="b" t="t" l="l"/>
            <a:pathLst>
              <a:path h="3499738" w="10442767">
                <a:moveTo>
                  <a:pt x="0" y="0"/>
                </a:moveTo>
                <a:lnTo>
                  <a:pt x="10442767" y="0"/>
                </a:lnTo>
                <a:lnTo>
                  <a:pt x="10442767" y="3499738"/>
                </a:lnTo>
                <a:lnTo>
                  <a:pt x="0" y="34997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68362" y="6158274"/>
            <a:ext cx="12238122" cy="134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38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 push -u origin:Sube la rama actual con sus archivos al repositorio en GitHub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75939" y="5459977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0" y="0"/>
                </a:moveTo>
                <a:lnTo>
                  <a:pt x="6719667" y="0"/>
                </a:lnTo>
                <a:lnTo>
                  <a:pt x="6719667" y="4978153"/>
                </a:lnTo>
                <a:lnTo>
                  <a:pt x="0" y="497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-1334013" y="203124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6719668" y="4978154"/>
                </a:moveTo>
                <a:lnTo>
                  <a:pt x="0" y="4978154"/>
                </a:lnTo>
                <a:lnTo>
                  <a:pt x="0" y="0"/>
                </a:lnTo>
                <a:lnTo>
                  <a:pt x="6719668" y="0"/>
                </a:lnTo>
                <a:lnTo>
                  <a:pt x="6719668" y="49781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79276" y="6871185"/>
            <a:ext cx="5225143" cy="4114800"/>
          </a:xfrm>
          <a:custGeom>
            <a:avLst/>
            <a:gdLst/>
            <a:ahLst/>
            <a:cxnLst/>
            <a:rect r="r" b="b" t="t" l="l"/>
            <a:pathLst>
              <a:path h="4114800" w="5225143">
                <a:moveTo>
                  <a:pt x="0" y="0"/>
                </a:moveTo>
                <a:lnTo>
                  <a:pt x="5225143" y="0"/>
                </a:lnTo>
                <a:lnTo>
                  <a:pt x="5225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042862" y="-667633"/>
            <a:ext cx="2432876" cy="4114800"/>
          </a:xfrm>
          <a:custGeom>
            <a:avLst/>
            <a:gdLst/>
            <a:ahLst/>
            <a:cxnLst/>
            <a:rect r="r" b="b" t="t" l="l"/>
            <a:pathLst>
              <a:path h="4114800" w="2432876">
                <a:moveTo>
                  <a:pt x="2432876" y="0"/>
                </a:moveTo>
                <a:lnTo>
                  <a:pt x="0" y="0"/>
                </a:lnTo>
                <a:lnTo>
                  <a:pt x="0" y="4114800"/>
                </a:lnTo>
                <a:lnTo>
                  <a:pt x="2432876" y="4114800"/>
                </a:lnTo>
                <a:lnTo>
                  <a:pt x="243287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753" y="1782215"/>
            <a:ext cx="15218494" cy="7476085"/>
          </a:xfrm>
          <a:custGeom>
            <a:avLst/>
            <a:gdLst/>
            <a:ahLst/>
            <a:cxnLst/>
            <a:rect r="r" b="b" t="t" l="l"/>
            <a:pathLst>
              <a:path h="7476085" w="15218494">
                <a:moveTo>
                  <a:pt x="0" y="0"/>
                </a:moveTo>
                <a:lnTo>
                  <a:pt x="15218494" y="0"/>
                </a:lnTo>
                <a:lnTo>
                  <a:pt x="15218494" y="7476085"/>
                </a:lnTo>
                <a:lnTo>
                  <a:pt x="0" y="74760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2563" y="1426419"/>
            <a:ext cx="12911594" cy="8860581"/>
          </a:xfrm>
          <a:custGeom>
            <a:avLst/>
            <a:gdLst/>
            <a:ahLst/>
            <a:cxnLst/>
            <a:rect r="r" b="b" t="t" l="l"/>
            <a:pathLst>
              <a:path h="8860581" w="12911594">
                <a:moveTo>
                  <a:pt x="0" y="0"/>
                </a:moveTo>
                <a:lnTo>
                  <a:pt x="12911594" y="0"/>
                </a:lnTo>
                <a:lnTo>
                  <a:pt x="12911594" y="8860581"/>
                </a:lnTo>
                <a:lnTo>
                  <a:pt x="0" y="8860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2465" y="142641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2A9C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95515" y="131019"/>
            <a:ext cx="1289697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Diagrama de microservicios</a:t>
            </a:r>
          </a:p>
        </p:txBody>
      </p:sp>
    </p:spTree>
  </p:cSld>
  <p:clrMapOvr>
    <a:masterClrMapping/>
  </p:clrMapOvr>
  <p:transition spd="slow">
    <p:cover dir="ld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75939" y="5459977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0" y="0"/>
                </a:moveTo>
                <a:lnTo>
                  <a:pt x="6719667" y="0"/>
                </a:lnTo>
                <a:lnTo>
                  <a:pt x="6719667" y="4978153"/>
                </a:lnTo>
                <a:lnTo>
                  <a:pt x="0" y="497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-1334013" y="203124"/>
            <a:ext cx="6719668" cy="4978154"/>
          </a:xfrm>
          <a:custGeom>
            <a:avLst/>
            <a:gdLst/>
            <a:ahLst/>
            <a:cxnLst/>
            <a:rect r="r" b="b" t="t" l="l"/>
            <a:pathLst>
              <a:path h="4978154" w="6719668">
                <a:moveTo>
                  <a:pt x="6719668" y="4978154"/>
                </a:moveTo>
                <a:lnTo>
                  <a:pt x="0" y="4978154"/>
                </a:lnTo>
                <a:lnTo>
                  <a:pt x="0" y="0"/>
                </a:lnTo>
                <a:lnTo>
                  <a:pt x="6719668" y="0"/>
                </a:lnTo>
                <a:lnTo>
                  <a:pt x="6719668" y="49781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79276" y="6871185"/>
            <a:ext cx="5225143" cy="4114800"/>
          </a:xfrm>
          <a:custGeom>
            <a:avLst/>
            <a:gdLst/>
            <a:ahLst/>
            <a:cxnLst/>
            <a:rect r="r" b="b" t="t" l="l"/>
            <a:pathLst>
              <a:path h="4114800" w="5225143">
                <a:moveTo>
                  <a:pt x="0" y="0"/>
                </a:moveTo>
                <a:lnTo>
                  <a:pt x="5225143" y="0"/>
                </a:lnTo>
                <a:lnTo>
                  <a:pt x="5225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042862" y="-667633"/>
            <a:ext cx="2432876" cy="4114800"/>
          </a:xfrm>
          <a:custGeom>
            <a:avLst/>
            <a:gdLst/>
            <a:ahLst/>
            <a:cxnLst/>
            <a:rect r="r" b="b" t="t" l="l"/>
            <a:pathLst>
              <a:path h="4114800" w="2432876">
                <a:moveTo>
                  <a:pt x="2432876" y="0"/>
                </a:moveTo>
                <a:lnTo>
                  <a:pt x="0" y="0"/>
                </a:lnTo>
                <a:lnTo>
                  <a:pt x="0" y="4114800"/>
                </a:lnTo>
                <a:lnTo>
                  <a:pt x="2432876" y="4114800"/>
                </a:lnTo>
                <a:lnTo>
                  <a:pt x="243287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90024" y="2827733"/>
            <a:ext cx="10507953" cy="5031583"/>
            <a:chOff x="0" y="0"/>
            <a:chExt cx="14010604" cy="670877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636040"/>
              <a:ext cx="14010604" cy="5072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899"/>
                </a:lnSpc>
              </a:pPr>
              <a:r>
                <a:rPr lang="en-US" sz="14213" spc="-142">
                  <a:solidFill>
                    <a:srgbClr val="1E5175"/>
                  </a:solidFill>
                  <a:latin typeface="TAN Harmoni"/>
                  <a:ea typeface="TAN Harmoni"/>
                  <a:cs typeface="TAN Harmoni"/>
                  <a:sym typeface="TAN Harmoni"/>
                </a:rPr>
                <a:t>POR SU ATENCION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952960" y="-257175"/>
              <a:ext cx="5951161" cy="3114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98"/>
                </a:lnSpc>
              </a:pPr>
              <a:r>
                <a:rPr lang="en-US" sz="13141">
                  <a:solidFill>
                    <a:srgbClr val="A6AAF9"/>
                  </a:solidFill>
                  <a:latin typeface="Magneton"/>
                  <a:ea typeface="Magneton"/>
                  <a:cs typeface="Magneton"/>
                  <a:sym typeface="Magneton"/>
                </a:rPr>
                <a:t>¡Gracias!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3925" y="1748199"/>
            <a:ext cx="12540151" cy="5831170"/>
          </a:xfrm>
          <a:custGeom>
            <a:avLst/>
            <a:gdLst/>
            <a:ahLst/>
            <a:cxnLst/>
            <a:rect r="r" b="b" t="t" l="l"/>
            <a:pathLst>
              <a:path h="5831170" w="12540151">
                <a:moveTo>
                  <a:pt x="0" y="0"/>
                </a:moveTo>
                <a:lnTo>
                  <a:pt x="12540150" y="0"/>
                </a:lnTo>
                <a:lnTo>
                  <a:pt x="12540150" y="5831170"/>
                </a:lnTo>
                <a:lnTo>
                  <a:pt x="0" y="583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5014" y="-6930"/>
            <a:ext cx="1043797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application.properties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3493" y="7991474"/>
            <a:ext cx="13981688" cy="4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8"/>
              </a:lnSpc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 agregaron 2 bloques de configuracion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3340" y="1396959"/>
            <a:ext cx="7641994" cy="7392694"/>
          </a:xfrm>
          <a:custGeom>
            <a:avLst/>
            <a:gdLst/>
            <a:ahLst/>
            <a:cxnLst/>
            <a:rect r="r" b="b" t="t" l="l"/>
            <a:pathLst>
              <a:path h="7392694" w="7641994">
                <a:moveTo>
                  <a:pt x="0" y="0"/>
                </a:moveTo>
                <a:lnTo>
                  <a:pt x="7641994" y="0"/>
                </a:lnTo>
                <a:lnTo>
                  <a:pt x="7641994" y="7392694"/>
                </a:lnTo>
                <a:lnTo>
                  <a:pt x="0" y="739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3493" y="8742028"/>
            <a:ext cx="13981688" cy="98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Configura el data source, entityManager y transaction Manager</a:t>
            </a:r>
          </a:p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Apunta a los paquetes repositoryioBD1 y entitiesBD1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60245" y="-6930"/>
            <a:ext cx="1436751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PrimaryDataSourceConfig.java</a:t>
            </a:r>
          </a:p>
        </p:txBody>
      </p:sp>
    </p:spTree>
  </p:cSld>
  <p:clrMapOvr>
    <a:masterClrMapping/>
  </p:clrMapOvr>
  <p:transition spd="slow">
    <p:cover dir="l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2053" y="1288470"/>
            <a:ext cx="10383894" cy="6425034"/>
          </a:xfrm>
          <a:custGeom>
            <a:avLst/>
            <a:gdLst/>
            <a:ahLst/>
            <a:cxnLst/>
            <a:rect r="r" b="b" t="t" l="l"/>
            <a:pathLst>
              <a:path h="6425034" w="10383894">
                <a:moveTo>
                  <a:pt x="0" y="0"/>
                </a:moveTo>
                <a:lnTo>
                  <a:pt x="10383894" y="0"/>
                </a:lnTo>
                <a:lnTo>
                  <a:pt x="10383894" y="6425034"/>
                </a:lnTo>
                <a:lnTo>
                  <a:pt x="0" y="6425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3493" y="7991474"/>
            <a:ext cx="13981688" cy="148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Configura de igual forma como en el PrimaryDataSourceConfig pero apuntando a la base de datos 2</a:t>
            </a:r>
          </a:p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Apunta a RepositoryBD2y EntitiesBD2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2604" y="-6930"/>
            <a:ext cx="1566279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SecondaryDataSourceConfig.java</a:t>
            </a:r>
          </a:p>
        </p:txBody>
      </p:sp>
    </p:spTree>
  </p:cSld>
  <p:clrMapOvr>
    <a:masterClrMapping/>
  </p:clrMapOvr>
  <p:transition spd="slow">
    <p:cover dir="ld"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971329"/>
            <a:ext cx="18288000" cy="588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969" indent="-361485" lvl="1">
              <a:lnSpc>
                <a:spcPts val="4688"/>
              </a:lnSpc>
              <a:buFont typeface="Arial"/>
              <a:buChar char="•"/>
            </a:pPr>
            <a:r>
              <a:rPr lang="en-US" b="true" sz="3348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@EnableJpaRepositories</a:t>
            </a:r>
            <a:r>
              <a:rPr lang="en-US" b="true" sz="334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3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 dice a Spring qué repositorios van a usar esta base de datos</a:t>
            </a:r>
          </a:p>
          <a:p>
            <a:pPr algn="l" marL="722969" indent="-361485" lvl="1">
              <a:lnSpc>
                <a:spcPts val="4688"/>
              </a:lnSpc>
              <a:buFont typeface="Arial"/>
              <a:buChar char="•"/>
            </a:pPr>
            <a:r>
              <a:rPr lang="en-US" b="true" sz="3348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@ConfigurationProperties</a:t>
            </a:r>
            <a:r>
              <a:rPr lang="en-US" b="true" sz="334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3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Toma los datos de conexión desde application.properties (URL, usuario, clave).</a:t>
            </a:r>
          </a:p>
          <a:p>
            <a:pPr algn="l" marL="722969" indent="-361485" lvl="1">
              <a:lnSpc>
                <a:spcPts val="4688"/>
              </a:lnSpc>
              <a:buFont typeface="Arial"/>
              <a:buChar char="•"/>
            </a:pPr>
            <a:r>
              <a:rPr lang="en-US" b="true" sz="3348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@Primary</a:t>
            </a:r>
            <a:r>
              <a:rPr lang="en-US" b="true" sz="334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3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 dice a Spring que esta es la base de datos principal si no se especifica otra.(Solo se utiliza en la clase de BD1)</a:t>
            </a:r>
          </a:p>
          <a:p>
            <a:pPr algn="l" marL="722969" indent="-361485" lvl="1">
              <a:lnSpc>
                <a:spcPts val="4688"/>
              </a:lnSpc>
              <a:buFont typeface="Arial"/>
              <a:buChar char="•"/>
            </a:pPr>
            <a:r>
              <a:rPr lang="en-US" b="true" sz="3348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@LocalContainerEntityManagerFactoryBean</a:t>
            </a:r>
            <a:r>
              <a:rPr lang="en-US" b="true" sz="334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3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Aquí se conecta el datasource con las entidades, y define qué paquetes usar.</a:t>
            </a:r>
          </a:p>
          <a:p>
            <a:pPr algn="l" marL="722969" indent="-361485" lvl="1">
              <a:lnSpc>
                <a:spcPts val="4688"/>
              </a:lnSpc>
              <a:buFont typeface="Arial"/>
              <a:buChar char="•"/>
            </a:pPr>
            <a:r>
              <a:rPr lang="en-US" b="true" sz="3348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@PlatformTransactionManager</a:t>
            </a:r>
            <a:r>
              <a:rPr lang="en-US" b="true" sz="334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3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Maneja las transacciones (guardar, actualizar, eliminar) para esta base de datos.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6573" y="-6930"/>
            <a:ext cx="17874853" cy="2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Clase de configuracion</a:t>
            </a:r>
          </a:p>
          <a:p>
            <a:pPr algn="ctr">
              <a:lnSpc>
                <a:spcPts val="6860"/>
              </a:lnSpc>
            </a:pPr>
            <a:r>
              <a:rPr lang="en-US" b="true" sz="4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(PrimaryDataSourceConfig y SecondaryDataSourceConfig)</a:t>
            </a:r>
          </a:p>
        </p:txBody>
      </p:sp>
    </p:spTree>
  </p:cSld>
  <p:clrMapOvr>
    <a:masterClrMapping/>
  </p:clrMapOvr>
  <p:transition spd="slow">
    <p:cover dir="l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8849" y="304800"/>
            <a:ext cx="813030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Pruebas unitarias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0096119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21401" y="2820948"/>
            <a:ext cx="12845198" cy="6262034"/>
          </a:xfrm>
          <a:custGeom>
            <a:avLst/>
            <a:gdLst/>
            <a:ahLst/>
            <a:cxnLst/>
            <a:rect r="r" b="b" t="t" l="l"/>
            <a:pathLst>
              <a:path h="6262034" w="12845198">
                <a:moveTo>
                  <a:pt x="0" y="0"/>
                </a:moveTo>
                <a:lnTo>
                  <a:pt x="12845198" y="0"/>
                </a:lnTo>
                <a:lnTo>
                  <a:pt x="12845198" y="6262034"/>
                </a:lnTo>
                <a:lnTo>
                  <a:pt x="0" y="6262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839" y="1833792"/>
            <a:ext cx="13980080" cy="51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810" indent="-32640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Catalogo: verproductostest, verunproductotest, productonoexistetest   </a:t>
            </a:r>
          </a:p>
        </p:txBody>
      </p:sp>
    </p:spTree>
  </p:cSld>
  <p:clrMapOvr>
    <a:masterClrMapping/>
  </p:clrMapOvr>
  <p:transition spd="slow">
    <p:cover dir="l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096119" y="2289483"/>
            <a:ext cx="8229600" cy="6096762"/>
          </a:xfrm>
          <a:custGeom>
            <a:avLst/>
            <a:gdLst/>
            <a:ahLst/>
            <a:cxnLst/>
            <a:rect r="r" b="b" t="t" l="l"/>
            <a:pathLst>
              <a:path h="6096762" w="8229600">
                <a:moveTo>
                  <a:pt x="0" y="0"/>
                </a:moveTo>
                <a:lnTo>
                  <a:pt x="8229600" y="0"/>
                </a:lnTo>
                <a:lnTo>
                  <a:pt x="8229600" y="6096762"/>
                </a:lnTo>
                <a:lnTo>
                  <a:pt x="0" y="60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87380" y="1440109"/>
            <a:ext cx="12313240" cy="6218186"/>
          </a:xfrm>
          <a:custGeom>
            <a:avLst/>
            <a:gdLst/>
            <a:ahLst/>
            <a:cxnLst/>
            <a:rect r="r" b="b" t="t" l="l"/>
            <a:pathLst>
              <a:path h="6218186" w="12313240">
                <a:moveTo>
                  <a:pt x="0" y="0"/>
                </a:moveTo>
                <a:lnTo>
                  <a:pt x="12313240" y="0"/>
                </a:lnTo>
                <a:lnTo>
                  <a:pt x="12313240" y="6218186"/>
                </a:lnTo>
                <a:lnTo>
                  <a:pt x="0" y="6218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71411" y="7877370"/>
            <a:ext cx="9145178" cy="2099095"/>
          </a:xfrm>
          <a:custGeom>
            <a:avLst/>
            <a:gdLst/>
            <a:ahLst/>
            <a:cxnLst/>
            <a:rect r="r" b="b" t="t" l="l"/>
            <a:pathLst>
              <a:path h="2099095" w="9145178">
                <a:moveTo>
                  <a:pt x="0" y="0"/>
                </a:moveTo>
                <a:lnTo>
                  <a:pt x="9145178" y="0"/>
                </a:lnTo>
                <a:lnTo>
                  <a:pt x="9145178" y="2099095"/>
                </a:lnTo>
                <a:lnTo>
                  <a:pt x="0" y="2099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6035" y="242746"/>
            <a:ext cx="13981688" cy="9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022" indent="-307511" lvl="1">
              <a:lnSpc>
                <a:spcPts val="3988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Catalogo: crearproductostest, modificarproductotest, eliminarproductotest, eliminarproductonoexistetest   </a:t>
            </a:r>
          </a:p>
        </p:txBody>
      </p:sp>
    </p:spTree>
  </p:cSld>
  <p:clrMapOvr>
    <a:masterClrMapping/>
  </p:clrMapOvr>
  <p:transition spd="slow">
    <p:cover dir="l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DAGrHDy_SjU</dc:identifier>
  <dcterms:modified xsi:type="dcterms:W3CDTF">2011-08-01T06:04:30Z</dcterms:modified>
  <cp:revision>1</cp:revision>
  <dc:title>Presentación 3 D.F</dc:title>
</cp:coreProperties>
</file>